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AFAFA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Plain · 文档是一个链接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457200" y="384048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AFAF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AI 时代的 Office  ·  三种网页 · 一个链接  ·  Sample · 2026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B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你写想法,AI 写一个链接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2000" dirty="0">
                <a:solidFill>
                  <a:srgbClr val="3A3A3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Deck = 会滚动的幻灯片</a:t>
            </a:r>
            <a:endParaRPr lang="en-US" sz="20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2000" dirty="0">
                <a:solidFill>
                  <a:srgbClr val="3A3A3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Doc = 带媒体的长文</a:t>
            </a:r>
            <a:endParaRPr lang="en-US" sz="20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2000" dirty="0">
                <a:solidFill>
                  <a:srgbClr val="3A3A3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Sheet = 数据 dashboard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FB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文件 vs 链接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54864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3A3A3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v8-final-FINAL2.pptx · 我们都见过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3A3A3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客户那边打不开 · 字体丢失 · 排版错位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217920" y="1371600"/>
            <a:ext cx="54864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3A3A3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链接活在服务端,谁打开都是最新一帧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B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Office fallback · 你看的就是它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2000" dirty="0">
                <a:solidFill>
                  <a:srgbClr val="3A3A3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这份 .pptx 是 Plain 自动导出的</a:t>
            </a:r>
            <a:endParaRPr lang="en-US" sz="20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2000" dirty="0">
                <a:solidFill>
                  <a:srgbClr val="3A3A3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字号字体保留 · 图表保留 · 表格仍是表格</a:t>
            </a:r>
            <a:endParaRPr lang="en-US" sz="20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2000" dirty="0">
                <a:solidFill>
                  <a:srgbClr val="3A3A3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但主产物是链接 · 这只是降级输出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BFB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试用 Plain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2000" dirty="0">
                <a:solidFill>
                  <a:srgbClr val="3A3A3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inplain.app · 50 积分免费试</a:t>
            </a:r>
            <a:endParaRPr lang="en-US" sz="20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2000" dirty="0">
                <a:solidFill>
                  <a:srgbClr val="3A3A3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不要信用卡 · 注销带走数据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Plain · 文档是一个链接</dc:title>
  <dc:subject>PptxGenJS Presentation</dc:subject>
  <dc:creator>PptxGenJS</dc:creator>
  <cp:lastModifiedBy>PptxGenJS</cp:lastModifiedBy>
  <cp:revision>1</cp:revision>
  <dcterms:created xsi:type="dcterms:W3CDTF">2026-05-27T13:07:28Z</dcterms:created>
  <dcterms:modified xsi:type="dcterms:W3CDTF">2026-05-27T13:07:28Z</dcterms:modified>
</cp:coreProperties>
</file>